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D8C88-95A5-4058-A078-32B156111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B06888-1496-4286-BC21-9068CF44C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B535C-5C74-49DD-AE09-BD54923F1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A35C97-5A1B-4870-B816-B43BFBD0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1A70EA-0BED-479C-A1F0-627B08894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020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8EA5E-F14D-488C-AE2D-2DBECEB1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E3DDBF-288C-4C28-B70A-79F3D0A52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997CE7-4DB4-4D65-ADA0-F98A0C473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674128-6004-4807-9878-F87C8294B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CECBB8-1D19-4339-9261-DF15D93AD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724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8FDFBFF-D906-4722-BFDE-85A3337B92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79EFD4-1C67-41BD-A927-EA569D961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B4BE24-5719-41CD-87EA-D04D9FF85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D85BE6-C516-4778-ADD0-A3D7E501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9748F5-AEC4-4863-9462-FE42FE9BF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666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410499-BB8B-486A-A63D-6132C22F8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94A74-2513-4882-A3B8-93BF59724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2EF15D-D541-4429-ACAB-E7E261AE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ECBA2-941D-4D38-86ED-35BF79B5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EF182D-CDA1-447E-8FE1-1303ADDF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773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330D6-674E-4073-8927-44D43E52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660DC1-D327-4DD8-A393-ECE15E219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ABD62B-45E8-40E9-89A4-ED1D14AD5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7A9414-D284-44A3-A314-8B5F60DDD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7A046C-E0EC-482F-87F7-18CD7E7B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93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BB79E8-756B-41C8-AB49-F0884AB58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10CB40-D120-4CE0-A27C-71FB99ED9D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B0188-AFA5-4185-BE18-47B10B086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67EE7B-95DC-46AE-909B-EF8F144FC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B44BE5-77CC-4885-A392-88A244783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879564-AFF0-465F-98B4-00B3E3BC1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92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0F6C2-63AA-48CC-B047-ED9DB64E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3488ED-95F9-4C34-95A2-598B04D9D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66107B-365F-4768-8AB0-6E0438816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34C1FF-552A-4E27-A17C-8BB6927334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DD70D6-E1DC-4D45-BB54-390406AA9F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DB8059-DE1C-4F82-B489-B2093511F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606892-D352-4A7D-BCEC-BD88F826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6DFB29-9CC6-4798-BF45-2963021A3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485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E206E-A02A-4453-83BD-A9C3A9638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BB6BF3-D1D4-447F-BD12-116EA9CC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44EEAC-9D21-41E6-89AF-628F9CAD9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661F17-887C-4145-B6A3-6230D8700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13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F9084A-FF94-461E-9B5F-5F6AE4D37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8CF3B6-20DF-4C78-9719-E6ED439DF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5684D2-5544-4520-95DC-2A1052EAE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26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69C1AA-8B70-41B8-8E4E-6A8422C18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32EA34-9875-428E-8BCE-6CD730D1C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BB351A-D497-4577-AFE2-0AEE85E24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75F9E6-118C-4504-88E8-2676AF77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AFC8B0-0822-4D91-81DF-2B2D37844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15C5E9-3182-406A-A005-8A8A7953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26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19144-DD16-4586-B153-D5225394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A5A74E1-6226-4958-9BAF-FA8F61F3F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1FAEC0-798C-4985-A5FF-EE4A5BCFE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A27D8B-A4C1-4D5D-85E6-6A94F9F3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4BA6EF-1630-4975-9B0E-34262E31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08E3AC-BFAB-4E8B-88BC-BE37DF32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95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9EF7C3-5F42-4BF2-AE04-7CDA3101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975C1-2316-411A-B71B-9253DC44B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6C9BBB-AFE5-454C-87D4-B33E1D997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CE76D-6535-46B4-B2D8-A1BF0A112E26}" type="datetimeFigureOut">
              <a:rPr lang="zh-CN" altLang="en-US" smtClean="0"/>
              <a:t>2020/9/3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FF189D-4D93-44CE-AB36-9CC50EC33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F713F5-A1A8-4626-AAA5-858284FC5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A4C2F-6421-483A-85D8-B43AEB6D1A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39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3FBE6E5-FC7D-423A-9DE5-977D882D0394}"/>
              </a:ext>
            </a:extLst>
          </p:cNvPr>
          <p:cNvSpPr txBox="1"/>
          <p:nvPr/>
        </p:nvSpPr>
        <p:spPr>
          <a:xfrm>
            <a:off x="3814439" y="2875002"/>
            <a:ext cx="46193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压痕孔径图像测量汇报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汇报人：石俊杰</a:t>
            </a:r>
          </a:p>
        </p:txBody>
      </p:sp>
    </p:spTree>
    <p:extLst>
      <p:ext uri="{BB962C8B-B14F-4D97-AF65-F5344CB8AC3E}">
        <p14:creationId xmlns:p14="http://schemas.microsoft.com/office/powerpoint/2010/main" val="3459284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DE75D30-7021-4314-B198-CCC79FB7167C}"/>
              </a:ext>
            </a:extLst>
          </p:cNvPr>
          <p:cNvSpPr txBox="1"/>
          <p:nvPr/>
        </p:nvSpPr>
        <p:spPr>
          <a:xfrm>
            <a:off x="2227648" y="1651524"/>
            <a:ext cx="5486400" cy="2959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硬件设施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标定流程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测量流程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测试结果以及精度</a:t>
            </a:r>
          </a:p>
        </p:txBody>
      </p:sp>
    </p:spTree>
    <p:extLst>
      <p:ext uri="{BB962C8B-B14F-4D97-AF65-F5344CB8AC3E}">
        <p14:creationId xmlns:p14="http://schemas.microsoft.com/office/powerpoint/2010/main" val="3221235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7F9E1B4-1A1E-4C69-8D4B-98AB4210AA7E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5230924-B1A6-4426-AAF2-516A96DB76EF}"/>
              </a:ext>
            </a:extLst>
          </p:cNvPr>
          <p:cNvSpPr txBox="1"/>
          <p:nvPr/>
        </p:nvSpPr>
        <p:spPr>
          <a:xfrm>
            <a:off x="6096000" y="4062951"/>
            <a:ext cx="4956699" cy="224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显微镜具体参数：</a:t>
            </a:r>
            <a:endParaRPr lang="en-US" altLang="zh-CN" sz="24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目镜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-CCD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放大倍数：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72.5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倍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物镜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-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光学放大倍数：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0.7-4.5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倍可调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工作距离：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95mm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E58AB6-458D-4165-B9FC-C93E8FEF3A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34"/>
          <a:stretch/>
        </p:blipFill>
        <p:spPr>
          <a:xfrm>
            <a:off x="1585867" y="894981"/>
            <a:ext cx="3143250" cy="5717219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790ACDD6-714A-49F1-9545-E83990B7BE9E}"/>
              </a:ext>
            </a:extLst>
          </p:cNvPr>
          <p:cNvSpPr/>
          <p:nvPr/>
        </p:nvSpPr>
        <p:spPr>
          <a:xfrm>
            <a:off x="8272509" y="894981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相机及参数标定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22D9180-A824-4263-B09D-BF7DEC6E86B1}"/>
              </a:ext>
            </a:extLst>
          </p:cNvPr>
          <p:cNvSpPr/>
          <p:nvPr/>
        </p:nvSpPr>
        <p:spPr>
          <a:xfrm>
            <a:off x="8272509" y="1975468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测量孔径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C484C21-5347-40EB-B130-CDDA7D5C3C0E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8873232" y="1560806"/>
            <a:ext cx="0" cy="414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3E9802-1853-4F30-AE4B-A113C74C81F2}"/>
              </a:ext>
            </a:extLst>
          </p:cNvPr>
          <p:cNvSpPr/>
          <p:nvPr/>
        </p:nvSpPr>
        <p:spPr>
          <a:xfrm>
            <a:off x="8272509" y="3055954"/>
            <a:ext cx="1201445" cy="6658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输出结果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A0B4C2C-FED7-473B-8773-66AC58280D53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873232" y="2641293"/>
            <a:ext cx="0" cy="4146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04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1D33189-1DBB-4739-9AFD-7862155240F3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标定流程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346ACB-489E-4519-9413-2AD827006281}"/>
              </a:ext>
            </a:extLst>
          </p:cNvPr>
          <p:cNvSpPr txBox="1"/>
          <p:nvPr/>
        </p:nvSpPr>
        <p:spPr>
          <a:xfrm>
            <a:off x="504548" y="1003471"/>
            <a:ext cx="7305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目的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：确定显微镜拍摄的图片的单位像素的实际长度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10DAD83-FAB7-4708-9A12-61094C4A5278}"/>
              </a:ext>
            </a:extLst>
          </p:cNvPr>
          <p:cNvSpPr txBox="1"/>
          <p:nvPr/>
        </p:nvSpPr>
        <p:spPr>
          <a:xfrm>
            <a:off x="504548" y="2010107"/>
            <a:ext cx="4924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获取单位像素实际长度具体流程：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078FBBE-7926-4EF3-B4A9-51D8C8EBD967}"/>
              </a:ext>
            </a:extLst>
          </p:cNvPr>
          <p:cNvSpPr/>
          <p:nvPr/>
        </p:nvSpPr>
        <p:spPr>
          <a:xfrm>
            <a:off x="952499" y="2859566"/>
            <a:ext cx="1304925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获取标定棋盘格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99C8CFAD-B2DA-400C-AC13-9B0CDE1C1E88}"/>
              </a:ext>
            </a:extLst>
          </p:cNvPr>
          <p:cNvSpPr/>
          <p:nvPr/>
        </p:nvSpPr>
        <p:spPr>
          <a:xfrm>
            <a:off x="666749" y="4095750"/>
            <a:ext cx="18764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将显示设备放至显微镜视野范围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1A5B8F6-4E84-4E83-A252-59E51F654135}"/>
              </a:ext>
            </a:extLst>
          </p:cNvPr>
          <p:cNvSpPr/>
          <p:nvPr/>
        </p:nvSpPr>
        <p:spPr>
          <a:xfrm>
            <a:off x="723898" y="5331934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调整显微镜工作高度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79B5D09-4EE9-4ADE-80A4-417B5D2316A9}"/>
              </a:ext>
            </a:extLst>
          </p:cNvPr>
          <p:cNvSpPr/>
          <p:nvPr/>
        </p:nvSpPr>
        <p:spPr>
          <a:xfrm>
            <a:off x="3400423" y="2809875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拍摄清晰图像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ECEA8775-E41B-4E2F-B9F0-27C18F566886}"/>
              </a:ext>
            </a:extLst>
          </p:cNvPr>
          <p:cNvSpPr/>
          <p:nvPr/>
        </p:nvSpPr>
        <p:spPr>
          <a:xfrm>
            <a:off x="3400423" y="4095749"/>
            <a:ext cx="1762126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获取两个灯之间的像素数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816206A1-61B3-486B-A8BF-4E33FC51737E}"/>
              </a:ext>
            </a:extLst>
          </p:cNvPr>
          <p:cNvSpPr/>
          <p:nvPr/>
        </p:nvSpPr>
        <p:spPr>
          <a:xfrm>
            <a:off x="3333747" y="5381623"/>
            <a:ext cx="1895478" cy="84772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根据手机像素密度计算显微镜单位像素实际长度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E98F4AC0-5EB1-4255-80AE-04316423BED4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604962" y="3535841"/>
            <a:ext cx="0" cy="5599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F7E257C4-7B0E-4383-B1C8-F69B1B8684EB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604961" y="4772025"/>
            <a:ext cx="1" cy="5599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1101F05-7665-4427-84ED-BB04843FCAC1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4281486" y="3486150"/>
            <a:ext cx="0" cy="609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339A3FC7-6441-454F-8663-B2D71B50833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4281486" y="4772024"/>
            <a:ext cx="0" cy="609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454ADC2D-EA59-4721-AE87-384DFD465EF2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rot="5400000" flipH="1" flipV="1">
            <a:off x="1344056" y="3070779"/>
            <a:ext cx="3198334" cy="2676525"/>
          </a:xfrm>
          <a:prstGeom prst="bentConnector5">
            <a:avLst>
              <a:gd name="adj1" fmla="val -7147"/>
              <a:gd name="adj2" fmla="val 50000"/>
              <a:gd name="adj3" fmla="val 10714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图片 29">
            <a:extLst>
              <a:ext uri="{FF2B5EF4-FFF2-40B4-BE49-F238E27FC236}">
                <a16:creationId xmlns:a16="http://schemas.microsoft.com/office/drawing/2014/main" id="{4CE94F77-311F-4929-9D58-70CFAFE3B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419" y="2057731"/>
            <a:ext cx="5455033" cy="436402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F7FB9B0F-6B9D-4168-9638-00552BE0ECF1}"/>
              </a:ext>
            </a:extLst>
          </p:cNvPr>
          <p:cNvSpPr txBox="1"/>
          <p:nvPr/>
        </p:nvSpPr>
        <p:spPr>
          <a:xfrm>
            <a:off x="8420469" y="818804"/>
            <a:ext cx="32669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相机标定结果：</a:t>
            </a:r>
            <a:endParaRPr lang="en-US" altLang="zh-CN" sz="24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显微镜一个像素长度：</a:t>
            </a:r>
            <a:endParaRPr lang="en-US"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en-US" altLang="zh-CN" sz="24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0.004860313815mm</a:t>
            </a:r>
            <a:endParaRPr lang="zh-CN" altLang="en-US" sz="2400" dirty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6445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8EE820B-DDCD-4D80-B1B1-FE411A03C6B4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算法主要流程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4865678-6352-4237-95F3-9880E5836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2" y="307848"/>
            <a:ext cx="2977608" cy="23820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D17FA14-8BA0-4D62-B6CB-94B1B1E8B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503" y="307848"/>
            <a:ext cx="2977608" cy="23820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4BD7504-86B5-45CC-BD8C-7A67BCDDF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2" y="3239575"/>
            <a:ext cx="2977609" cy="2382087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088A66BB-A0AC-42DA-B6D3-C675FBFB1AFB}"/>
              </a:ext>
            </a:extLst>
          </p:cNvPr>
          <p:cNvGrpSpPr/>
          <p:nvPr/>
        </p:nvGrpSpPr>
        <p:grpSpPr>
          <a:xfrm>
            <a:off x="7896503" y="3239575"/>
            <a:ext cx="2977608" cy="2382086"/>
            <a:chOff x="7896503" y="3239575"/>
            <a:chExt cx="2977608" cy="238208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2C07851-BC1E-4E66-96DF-7CBC466698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6503" y="3239575"/>
              <a:ext cx="2977608" cy="2382086"/>
            </a:xfrm>
            <a:prstGeom prst="rect">
              <a:avLst/>
            </a:prstGeom>
          </p:spPr>
        </p:pic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23B440C-5D8E-475C-9375-0DB394378CBA}"/>
                </a:ext>
              </a:extLst>
            </p:cNvPr>
            <p:cNvSpPr/>
            <p:nvPr/>
          </p:nvSpPr>
          <p:spPr>
            <a:xfrm>
              <a:off x="8446294" y="3726656"/>
              <a:ext cx="1676400" cy="16692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773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A48315-6BEE-4CAE-BDB4-9152F591060E}"/>
              </a:ext>
            </a:extLst>
          </p:cNvPr>
          <p:cNvSpPr txBox="1"/>
          <p:nvPr/>
        </p:nvSpPr>
        <p:spPr>
          <a:xfrm>
            <a:off x="504548" y="245800"/>
            <a:ext cx="2787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测量流程</a:t>
            </a: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BEED41E-3318-4F30-8C7A-DBF8438E2779}"/>
              </a:ext>
            </a:extLst>
          </p:cNvPr>
          <p:cNvSpPr/>
          <p:nvPr/>
        </p:nvSpPr>
        <p:spPr>
          <a:xfrm>
            <a:off x="953608" y="1186602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将待测量小孔放至显微镜下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D2D5CDC-E0FC-429E-96CB-647B4F2097CE}"/>
              </a:ext>
            </a:extLst>
          </p:cNvPr>
          <p:cNvSpPr/>
          <p:nvPr/>
        </p:nvSpPr>
        <p:spPr>
          <a:xfrm>
            <a:off x="953607" y="2456109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保持放大倍数不变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2AC35EC-9DF8-4E0F-A465-3A70AAB4DDFC}"/>
              </a:ext>
            </a:extLst>
          </p:cNvPr>
          <p:cNvSpPr/>
          <p:nvPr/>
        </p:nvSpPr>
        <p:spPr>
          <a:xfrm>
            <a:off x="953606" y="3725616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调整高度至物像清晰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7691CA2-EBBA-43BB-926E-240008B36D99}"/>
              </a:ext>
            </a:extLst>
          </p:cNvPr>
          <p:cNvSpPr/>
          <p:nvPr/>
        </p:nvSpPr>
        <p:spPr>
          <a:xfrm>
            <a:off x="953605" y="4995123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拍摄多张照片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855DEAB-F77E-4D63-BA7E-200B52236BA2}"/>
              </a:ext>
            </a:extLst>
          </p:cNvPr>
          <p:cNvSpPr/>
          <p:nvPr/>
        </p:nvSpPr>
        <p:spPr>
          <a:xfrm>
            <a:off x="3657229" y="1186602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运行程序进行测量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1689E0F-70F6-463F-A956-D1D941B0E77B}"/>
              </a:ext>
            </a:extLst>
          </p:cNvPr>
          <p:cNvSpPr/>
          <p:nvPr/>
        </p:nvSpPr>
        <p:spPr>
          <a:xfrm>
            <a:off x="3657228" y="2456109"/>
            <a:ext cx="1790701" cy="67627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得到测量结果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C717376-DB67-4BD3-BC3E-D9A5F4BDD51A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1848958" y="1862877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200DCBCB-C315-4D1F-A112-DC1AE354958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1848957" y="3132384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0C43AEC-DAA6-4B88-815B-0E2DE61E54B3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1848956" y="4401891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E5C86225-6C06-4F81-9B4A-31240A963E1B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 flipH="1" flipV="1">
            <a:off x="958370" y="2077188"/>
            <a:ext cx="4484796" cy="2703624"/>
          </a:xfrm>
          <a:prstGeom prst="bentConnector5">
            <a:avLst>
              <a:gd name="adj1" fmla="val -5097"/>
              <a:gd name="adj2" fmla="val 50000"/>
              <a:gd name="adj3" fmla="val 10509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5DEAADD-F67C-4FCF-A03C-8F3416091FD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4552579" y="1862877"/>
            <a:ext cx="1" cy="5932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15E26BDD-E151-4E58-BFF7-E761175E9C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6" r="23823"/>
          <a:stretch/>
        </p:blipFill>
        <p:spPr>
          <a:xfrm>
            <a:off x="5838524" y="40131"/>
            <a:ext cx="2557531" cy="229294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C7E9912-8F41-4A06-930B-0E6F7BA1DB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979"/>
          <a:stretch/>
        </p:blipFill>
        <p:spPr>
          <a:xfrm>
            <a:off x="5838524" y="2435348"/>
            <a:ext cx="2665338" cy="3897466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5F0914F8-1CEF-4CEA-A55B-A0A3E6C0E1FF}"/>
              </a:ext>
            </a:extLst>
          </p:cNvPr>
          <p:cNvGrpSpPr/>
          <p:nvPr/>
        </p:nvGrpSpPr>
        <p:grpSpPr>
          <a:xfrm>
            <a:off x="8629096" y="30045"/>
            <a:ext cx="2891391" cy="2313113"/>
            <a:chOff x="7896503" y="3239575"/>
            <a:chExt cx="2977608" cy="2382086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B9F81B65-FFF4-4EAD-B238-316B3F14AF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6503" y="3239575"/>
              <a:ext cx="2977608" cy="2382086"/>
            </a:xfrm>
            <a:prstGeom prst="rect">
              <a:avLst/>
            </a:prstGeom>
          </p:spPr>
        </p:pic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50E8E23-FB09-4BFD-944C-08CE1E277ADA}"/>
                </a:ext>
              </a:extLst>
            </p:cNvPr>
            <p:cNvSpPr/>
            <p:nvPr/>
          </p:nvSpPr>
          <p:spPr>
            <a:xfrm>
              <a:off x="8446294" y="3726656"/>
              <a:ext cx="1676400" cy="166925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8B767290-D6BF-4C0C-B01A-6CE2E799AD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4"/>
          <a:stretch/>
        </p:blipFill>
        <p:spPr>
          <a:xfrm>
            <a:off x="8988743" y="2435347"/>
            <a:ext cx="2398580" cy="389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005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9D3C72-A4D7-4D1E-88EE-73CF7BDEC300}"/>
              </a:ext>
            </a:extLst>
          </p:cNvPr>
          <p:cNvSpPr txBox="1"/>
          <p:nvPr/>
        </p:nvSpPr>
        <p:spPr>
          <a:xfrm>
            <a:off x="504548" y="245800"/>
            <a:ext cx="3321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测试结果及精度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9127807D-62F4-48CC-832D-888D03AB6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03674"/>
              </p:ext>
            </p:extLst>
          </p:nvPr>
        </p:nvGraphicFramePr>
        <p:xfrm>
          <a:off x="1882066" y="800016"/>
          <a:ext cx="4213934" cy="59607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6342">
                  <a:extLst>
                    <a:ext uri="{9D8B030D-6E8A-4147-A177-3AD203B41FA5}">
                      <a16:colId xmlns:a16="http://schemas.microsoft.com/office/drawing/2014/main" val="2033010980"/>
                    </a:ext>
                  </a:extLst>
                </a:gridCol>
                <a:gridCol w="1136342">
                  <a:extLst>
                    <a:ext uri="{9D8B030D-6E8A-4147-A177-3AD203B41FA5}">
                      <a16:colId xmlns:a16="http://schemas.microsoft.com/office/drawing/2014/main" val="2980251800"/>
                    </a:ext>
                  </a:extLst>
                </a:gridCol>
                <a:gridCol w="1941250">
                  <a:extLst>
                    <a:ext uri="{9D8B030D-6E8A-4147-A177-3AD203B41FA5}">
                      <a16:colId xmlns:a16="http://schemas.microsoft.com/office/drawing/2014/main" val="3558045460"/>
                    </a:ext>
                  </a:extLst>
                </a:gridCol>
              </a:tblGrid>
              <a:tr h="27394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小孔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次数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算法测量值</a:t>
                      </a:r>
                      <a:r>
                        <a:rPr lang="en-US" altLang="zh-CN" sz="1800" u="none" strike="noStrike" dirty="0">
                          <a:effectLst/>
                        </a:rPr>
                        <a:t>/</a:t>
                      </a:r>
                      <a:r>
                        <a:rPr lang="en-US" sz="1800" u="none" strike="noStrike" dirty="0">
                          <a:effectLst/>
                        </a:rPr>
                        <a:t>mm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2604372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26--1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3.51986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8155957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3.51715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8931633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3.51482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6842381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3.52238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1152658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3.51935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814583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800" u="none" strike="noStrike" dirty="0">
                          <a:effectLst/>
                        </a:rPr>
                        <a:t> </a:t>
                      </a:r>
                      <a:r>
                        <a:rPr lang="en-US" altLang="zh-CN" sz="1800" u="none" strike="noStrike" dirty="0">
                          <a:effectLst/>
                        </a:rPr>
                        <a:t>26--2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3.51743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8408607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3.52144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1192193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3.51927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6431002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3.52144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51719132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3.51806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5588815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89--1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4.32559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13963507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4.33594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0107830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4.32658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49011900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4.33952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5716480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4.32911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409722"/>
                  </a:ext>
                </a:extLst>
              </a:tr>
              <a:tr h="27394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92--1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4.6822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96947715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4.68292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3063114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4.68144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10590917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4.68292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3108042"/>
                  </a:ext>
                </a:extLst>
              </a:tr>
              <a:tr h="27394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effectLst/>
                        </a:rPr>
                        <a:t>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4.68452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6932611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08733DA7-D6C2-44AD-8039-323991DE2A84}"/>
              </a:ext>
            </a:extLst>
          </p:cNvPr>
          <p:cNvSpPr txBox="1"/>
          <p:nvPr/>
        </p:nvSpPr>
        <p:spPr>
          <a:xfrm>
            <a:off x="8309499" y="923278"/>
            <a:ext cx="3648723" cy="280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测试结果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光滑平面波动不超过</a:t>
            </a:r>
            <a:r>
              <a:rPr lang="en-US" altLang="zh-CN" sz="2400" dirty="0">
                <a:solidFill>
                  <a:srgbClr val="FF0000"/>
                </a:solidFill>
              </a:rPr>
              <a:t>0.01mm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粗糙平面波动不超过</a:t>
            </a:r>
            <a:r>
              <a:rPr lang="en-US" altLang="zh-CN" sz="2400" dirty="0">
                <a:solidFill>
                  <a:srgbClr val="FF0000"/>
                </a:solidFill>
              </a:rPr>
              <a:t>0.03mm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533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CBB24E-C456-4C09-8B25-DD2643E28A88}"/>
              </a:ext>
            </a:extLst>
          </p:cNvPr>
          <p:cNvSpPr txBox="1"/>
          <p:nvPr/>
        </p:nvSpPr>
        <p:spPr>
          <a:xfrm>
            <a:off x="3574742" y="3136613"/>
            <a:ext cx="5042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237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241</Words>
  <Application>Microsoft Office PowerPoint</Application>
  <PresentationFormat>宽屏</PresentationFormat>
  <Paragraphs>87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华文细黑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278238975@qq.com</dc:creator>
  <cp:lastModifiedBy>278238975@qq.com</cp:lastModifiedBy>
  <cp:revision>30</cp:revision>
  <dcterms:created xsi:type="dcterms:W3CDTF">2020-08-21T08:06:32Z</dcterms:created>
  <dcterms:modified xsi:type="dcterms:W3CDTF">2020-09-03T09:10:25Z</dcterms:modified>
</cp:coreProperties>
</file>

<file path=docProps/thumbnail.jpeg>
</file>